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3" r:id="rId5"/>
    <p:sldId id="264" r:id="rId6"/>
    <p:sldId id="265" r:id="rId7"/>
    <p:sldId id="266" r:id="rId8"/>
    <p:sldId id="267" r:id="rId9"/>
    <p:sldId id="257" r:id="rId10"/>
    <p:sldId id="268" r:id="rId11"/>
    <p:sldId id="258" r:id="rId12"/>
    <p:sldId id="262" r:id="rId13"/>
    <p:sldId id="261" r:id="rId14"/>
    <p:sldId id="26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9A8FA2-7B32-5103-77EB-55A818EA9E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42B8B4-BD00-89C9-4B21-FB9C49BBC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F01B3C-1F29-4F10-EB86-5FE8F5DF6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927A7-A45E-48DC-ADF8-05B511A6D02B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056CF2-6C7D-64C9-DE1F-3AE75DB53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6DEC67-8F7A-8D8C-29DB-84CFA9DA1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9AEF7-C708-497C-962E-721F80C7AB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136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70EE8-B0A6-ED2C-B88B-46B2AC019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7CCD49-AA81-E79C-F396-AA2C638779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BDEEDA-B66D-9310-50AC-47305FDEE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927A7-A45E-48DC-ADF8-05B511A6D02B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8DA88F-91F4-7022-6C65-85F39CEE0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11ABCF-7F48-E3A3-AC4E-F8FEED21E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9AEF7-C708-497C-962E-721F80C7AB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195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EC662EB-F55F-6849-1B5D-1FAC05B801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59E77B-D0BA-0670-CCF5-0D3484077E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76E1B8-9730-9587-4B5C-C3EA9C103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927A7-A45E-48DC-ADF8-05B511A6D02B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55F59C-8457-230D-BF85-4231B9C61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AC4765-71D3-57CC-0556-B3F199382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9AEF7-C708-497C-962E-721F80C7AB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881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29C12C-4A4D-5E3E-C5D1-A84AD509F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934CF9-22EE-02F5-31EE-4861E7939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CCE354-7EFF-DFA4-2D27-0C1615380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927A7-A45E-48DC-ADF8-05B511A6D02B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DFBD65-AA65-2DEC-50CC-8E9186A09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ADDA0D-2EF0-7DD2-4ED5-61CF7E6C1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9AEF7-C708-497C-962E-721F80C7AB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950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CA2B37-9AD7-B9CD-E65B-2F035CEAB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3A393B-F2A2-FA09-FFD2-DE2EC660E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3D978C-A785-DA1A-3858-E24A59A36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927A7-A45E-48DC-ADF8-05B511A6D02B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6315A5-D242-CC45-407E-4F1BD195D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56A094-62C2-265C-49C1-8511A176B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9AEF7-C708-497C-962E-721F80C7AB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660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CB4F1-44EA-E21C-6A92-5DCCF0524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ED82F4-4D0C-C8ED-B1BA-91E90559DD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68BC2F-3C3B-FBB2-4273-C5063CED09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BD9D56-EFE2-022A-7704-A4AB3478B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927A7-A45E-48DC-ADF8-05B511A6D02B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C20E97-C784-AEE2-E771-4573BDB50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19301F-A82B-BBDC-5801-7EEDD6B73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9AEF7-C708-497C-962E-721F80C7AB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254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5260C-3BC8-53B4-4B87-38AA35766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A68B5E-6AFC-2C62-04D3-2F9A2C94F8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8630EC-51C0-9E82-F5AC-14930C8812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95DBDD-EBB8-93E0-8A7B-CC3D85C915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341FB2-EFD8-F5C5-8917-EF63868692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407240C-0EEB-50E4-265F-9C1EEDBE1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927A7-A45E-48DC-ADF8-05B511A6D02B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75BEAF4-165E-FAE9-7325-E064D55AA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CD2CD08-BA1B-D1FB-F38C-2851808A6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9AEF7-C708-497C-962E-721F80C7AB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666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F81B74-5EAE-E59A-FC49-4F28EF7E2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5A6F9F-4195-D86D-A910-01EA10FB8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927A7-A45E-48DC-ADF8-05B511A6D02B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5E2B73A-7FA6-1837-95A8-181BD0710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F16703-AA89-E490-114A-C34FD4728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9AEF7-C708-497C-962E-721F80C7AB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347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DBA5039-C0C7-CFD7-177B-D4F4B2495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927A7-A45E-48DC-ADF8-05B511A6D02B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38DA012-6D77-E387-6C78-F452329CF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1AC993-7DDA-57D0-1973-9F78F03EB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9AEF7-C708-497C-962E-721F80C7AB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514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F92074-FA36-C0AD-4A29-F42BAC2C9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19FFB5-4473-58D1-9132-390FC4131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DACF56-B21F-B511-EFC7-D5A3E0BC50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110345-8701-5A5E-B15F-C0D181DF3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927A7-A45E-48DC-ADF8-05B511A6D02B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F71DB0-A763-314C-D613-AE98FE38F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7F7453-6B3D-95A7-4860-27040EB93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9AEF7-C708-497C-962E-721F80C7AB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834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9DEDE9-1B17-3960-1204-2D90F03C3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796C553-E30A-9507-E2E9-32F0697E19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E89113-A878-8F1E-B9F5-BD8900E08A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2A5C82-25F8-5C6D-4FA0-39587C08A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927A7-A45E-48DC-ADF8-05B511A6D02B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9B5378-1C0E-EAD4-E59A-FF4CC46B2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BF97FA-09E7-6624-CA48-063926B65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9AEF7-C708-497C-962E-721F80C7AB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357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3A1C504-C965-BD08-8339-CDFC5D0F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F33523-F3C7-0D86-D3C5-2C52E38104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31FC1C-D48A-1E5D-396F-CAA53F0107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927A7-A45E-48DC-ADF8-05B511A6D02B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7C8596-E25B-257C-983B-9F36FA6317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010F54-84CF-DDBD-1CD3-FE9F47DBA4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39AEF7-C708-497C-962E-721F80C7AB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723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037908A-FA0E-247B-D049-EA76838E69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67" r="-1" b="888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35E20D-0A5F-93B4-D69B-03E845C4A8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4800"/>
              <a:t>A-NLP</a:t>
            </a:r>
            <a:br>
              <a:rPr lang="en-US" altLang="ko-KR" sz="4800"/>
            </a:br>
            <a:r>
              <a:rPr lang="ko-KR" altLang="en-US" sz="4800"/>
              <a:t>자연어처리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9985FF-432F-4223-059E-19C4F89370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ko-KR" altLang="en-US" sz="1700" dirty="0"/>
              <a:t>팀장 박지인</a:t>
            </a:r>
            <a:endParaRPr lang="en-US" altLang="ko-KR" sz="1700" dirty="0"/>
          </a:p>
          <a:p>
            <a:pPr algn="l"/>
            <a:endParaRPr lang="en-US" altLang="ko-KR" sz="1700" dirty="0"/>
          </a:p>
          <a:p>
            <a:pPr algn="l"/>
            <a:r>
              <a:rPr lang="ko-KR" altLang="en-US" sz="1700" dirty="0" err="1"/>
              <a:t>조용재</a:t>
            </a:r>
            <a:r>
              <a:rPr lang="en-US" altLang="ko-KR" sz="1700" dirty="0"/>
              <a:t>, </a:t>
            </a:r>
            <a:r>
              <a:rPr lang="ko-KR" altLang="en-US" sz="1700" dirty="0"/>
              <a:t>손상원</a:t>
            </a:r>
            <a:r>
              <a:rPr lang="en-US" altLang="ko-KR" sz="1700" dirty="0"/>
              <a:t>, </a:t>
            </a:r>
            <a:r>
              <a:rPr lang="ko-KR" altLang="en-US" sz="1700" dirty="0" err="1"/>
              <a:t>문이선</a:t>
            </a:r>
            <a:r>
              <a:rPr lang="en-US" altLang="ko-KR" sz="1700" dirty="0"/>
              <a:t>, </a:t>
            </a:r>
            <a:r>
              <a:rPr lang="ko-KR" altLang="en-US" sz="1700" dirty="0"/>
              <a:t>이소민</a:t>
            </a:r>
            <a:r>
              <a:rPr lang="en-US" altLang="ko-KR" sz="1700" dirty="0"/>
              <a:t>, </a:t>
            </a:r>
            <a:r>
              <a:rPr lang="ko-KR" altLang="en-US" sz="1700" dirty="0"/>
              <a:t>김진명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1434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80A115-0BE7-DC03-7B12-B906D4F17EF2}"/>
              </a:ext>
            </a:extLst>
          </p:cNvPr>
          <p:cNvSpPr txBox="1"/>
          <p:nvPr/>
        </p:nvSpPr>
        <p:spPr>
          <a:xfrm>
            <a:off x="-1489984" y="-3771900"/>
            <a:ext cx="13177159" cy="6210300"/>
          </a:xfrm>
          <a:prstGeom prst="rect">
            <a:avLst/>
          </a:prstGeom>
          <a:noFill/>
        </p:spPr>
        <p:txBody>
          <a:bodyPr wrap="square">
            <a:prstTxWarp prst="textFadeUp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</a:rPr>
              <a:t>200K SHORT TEXTS FOR HUMOR DETECTION-Classify if a text sentence is funny or not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</a:rPr>
              <a:t>CNN News Articles from 2011 to 2022-CNN News Articles from 2011 to 2022 after basic cleaning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 err="1">
                <a:solidFill>
                  <a:schemeClr val="bg1"/>
                </a:solidFill>
              </a:rPr>
              <a:t>Youtube</a:t>
            </a:r>
            <a:r>
              <a:rPr lang="en-US" altLang="ko-KR" b="1" dirty="0">
                <a:solidFill>
                  <a:schemeClr val="bg1"/>
                </a:solidFill>
              </a:rPr>
              <a:t> Videos Dataset (~3400 videos)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</a:rPr>
              <a:t>3400 Videos spread across 4 categories! Testbed to learn text classification.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</a:rPr>
              <a:t>Bumble Dating App - Google Play Store Review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</a:rPr>
              <a:t>Latest user reviews for Bumble app available at Google Play Store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</a:rPr>
              <a:t>Women's E-Commerce Clothing Reviews-23,000 Customer Reviews and Ratings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</a:rPr>
              <a:t>Financial Sentiment Analysis-Financial sentences with sentiment labels</a:t>
            </a:r>
          </a:p>
          <a:p>
            <a:pPr algn="ctr"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36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6D2EFE9-62C4-8A92-17A0-943A6E542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0" y="2962275"/>
            <a:ext cx="3810000" cy="3810000"/>
          </a:xfrm>
          <a:prstGeom prst="rect">
            <a:avLst/>
          </a:prstGeom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F506C359-3719-69E1-0CA9-2CFA1B3A8D53}"/>
              </a:ext>
            </a:extLst>
          </p:cNvPr>
          <p:cNvSpPr txBox="1">
            <a:spLocks/>
          </p:cNvSpPr>
          <p:nvPr/>
        </p:nvSpPr>
        <p:spPr>
          <a:xfrm>
            <a:off x="757898" y="989218"/>
            <a:ext cx="10196240" cy="120814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스펙 추천 해주는 프로그램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뉴스 기사 요약 프로그램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나만의 카톡 응답 </a:t>
            </a:r>
            <a:r>
              <a:rPr lang="ko-KR" altLang="en-US" sz="2000" dirty="0" err="1">
                <a:solidFill>
                  <a:schemeClr val="bg1"/>
                </a:solidFill>
              </a:rPr>
              <a:t>챗봇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,,,,,,,,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등등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24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F506C359-3719-69E1-0CA9-2CFA1B3A8D53}"/>
              </a:ext>
            </a:extLst>
          </p:cNvPr>
          <p:cNvSpPr txBox="1">
            <a:spLocks/>
          </p:cNvSpPr>
          <p:nvPr/>
        </p:nvSpPr>
        <p:spPr>
          <a:xfrm>
            <a:off x="599277" y="765283"/>
            <a:ext cx="10196240" cy="120814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스펙 추천 해주는 프로그램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뉴스 기사 요약 프로그램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나만의 카톡 응답 </a:t>
            </a:r>
            <a:r>
              <a:rPr lang="ko-KR" altLang="en-US" sz="2000" dirty="0" err="1">
                <a:solidFill>
                  <a:schemeClr val="bg1"/>
                </a:solidFill>
              </a:rPr>
              <a:t>챗봇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,,,,,,,,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등등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상자를 찾습니다() – 한동대학교 총학생회">
            <a:extLst>
              <a:ext uri="{FF2B5EF4-FFF2-40B4-BE49-F238E27FC236}">
                <a16:creationId xmlns:a16="http://schemas.microsoft.com/office/drawing/2014/main" id="{2EB8385D-395C-02E6-CCE5-5C1039AB0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75" b="89286" l="6250" r="95089">
                        <a14:foregroundMark x1="6696" y1="33036" x2="21875" y2="43750"/>
                        <a14:foregroundMark x1="91964" y1="31250" x2="71875" y2="50446"/>
                        <a14:foregroundMark x1="95089" y1="30804" x2="87946" y2="325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723" y="2978020"/>
            <a:ext cx="4273420" cy="427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2B2797-0BF3-0AD3-0627-DFCB059C0FF6}"/>
              </a:ext>
            </a:extLst>
          </p:cNvPr>
          <p:cNvSpPr txBox="1"/>
          <p:nvPr/>
        </p:nvSpPr>
        <p:spPr>
          <a:xfrm>
            <a:off x="9946433" y="572338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보류</a:t>
            </a:r>
          </a:p>
        </p:txBody>
      </p:sp>
    </p:spTree>
    <p:extLst>
      <p:ext uri="{BB962C8B-B14F-4D97-AF65-F5344CB8AC3E}">
        <p14:creationId xmlns:p14="http://schemas.microsoft.com/office/powerpoint/2010/main" val="239171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839 -0.02431 L -0.37839 -0.02408 C -0.37409 -0.03102 -0.3694 -0.03704 -0.3655 -0.04468 C -0.35078 -0.07223 -0.35469 -0.07986 -0.33334 -0.09213 C -0.32722 -0.09584 -0.32058 -0.09491 -0.3142 -0.0963 C -0.30651 -0.09537 -0.29831 -0.09885 -0.29115 -0.09352 C -0.25821 -0.06852 -0.25586 -0.03773 -0.23841 0.01666 C -0.23711 0.03935 -0.22526 0.14884 -0.23841 0.18541 C -0.24675 0.20856 -0.27435 0.20602 -0.28581 0.20717 C -0.29323 0.20347 -0.30326 0.20694 -0.30808 0.19606 C -0.32604 0.15671 -0.30651 0.09143 -0.29727 0.06018 C -0.27995 0.00115 -0.25703 -0.04398 -0.22084 -0.06922 C -0.19974 -0.0838 -0.17643 -0.08357 -0.15417 -0.09098 C -0.13685 -0.08727 -0.11823 -0.09236 -0.10222 -0.0801 C -0.05755 -0.04584 -0.06823 0.01759 -0.06393 0.09004 C -0.07487 0.18171 -0.06446 0.23634 -0.11524 0.27338 C -0.12656 0.28217 -0.13972 0.27662 -0.15196 0.27801 C -0.17292 0.23842 -0.1849 0.23032 -0.15274 0.15139 C -0.13503 0.1081 -0.10703 0.08148 -0.08308 0.0493 C -0.00977 -0.04908 -0.02409 -0.0257 0.06614 -0.08264 C 0.09453 -0.075 0.12513 -0.08079 0.15117 -0.05949 C 0.21914 -0.00394 0.2194 0.04884 0.24297 0.15416 C 0.24258 0.15555 0.21159 0.34027 0.18398 0.35139 C 0.17083 0.35671 0.16054 0.32777 0.14883 0.31597 C 0.13945 0.28842 0.125 0.26389 0.12057 0.2331 C 0.11705 0.20902 0.12005 0.18125 0.12669 0.15949 C 0.1487 0.08634 0.20143 -0.02084 0.24453 -0.06227 C 0.25768 -0.075 0.27409 -0.07037 0.28893 -0.07454 C 0.3039 -0.06181 0.32252 -0.05787 0.33398 -0.03635 C 0.37148 0.03287 0.38672 0.13426 0.40442 0.22083 C 0.40338 0.25995 0.40885 0.30185 0.40143 0.33912 C 0.3819 0.43657 0.35469 0.47546 0.30573 0.51203 C 0.29987 0.51643 0.29297 0.51296 0.28659 0.51342 C 0.29036 0.47685 0.28919 0.43796 0.29804 0.4044 C 0.30937 0.36157 0.32812 0.32615 0.34557 0.29027 C 0.38294 0.2125 0.41575 0.17453 0.4733 0.14051 C 0.49153 0.12963 0.51159 0.13402 0.53073 0.13102 C 0.54114 0.14421 0.55442 0.15208 0.56211 0.17037 C 0.59661 0.25324 0.59297 0.29097 0.60039 0.3868 C 0.57226 0.46551 0.5595 0.51389 0.51315 0.5743 C 0.48502 0.61134 0.46849 0.61134 0.44036 0.6169 C 0.43711 0.60416 0.42969 0.59236 0.43047 0.57847 C 0.43268 0.53703 0.43672 0.49328 0.44883 0.45764 C 0.47135 0.3912 0.53502 0.32199 0.572 0.29027 C 0.59049 0.2743 0.6108 0.26527 0.63021 0.25347 C 0.65521 0.25694 0.64935 0.24467 0.64935 0.2875 L 0.58659 0.53379 L 0.58659 0.53402 " pathEditMode="relative" rAng="0" ptsTypes="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406" y="2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6CCFD5B-A43C-E772-3792-C04089300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7847045" cy="38144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56958B-9BC7-DB4E-F3EA-C8672F774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403" y="1662403"/>
            <a:ext cx="5195597" cy="51955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92823B-ED81-61C8-8986-CEBCB9FE719A}"/>
              </a:ext>
            </a:extLst>
          </p:cNvPr>
          <p:cNvSpPr txBox="1"/>
          <p:nvPr/>
        </p:nvSpPr>
        <p:spPr>
          <a:xfrm>
            <a:off x="7212563" y="1907223"/>
            <a:ext cx="2099389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아무래도</a:t>
            </a:r>
            <a:endParaRPr lang="en-US" altLang="ko-KR" dirty="0"/>
          </a:p>
          <a:p>
            <a:r>
              <a:rPr lang="ko-KR" altLang="en-US" dirty="0"/>
              <a:t>공부가 더 필요한 것 같아요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F381746-47AC-D706-7F89-13405ACA5080}"/>
              </a:ext>
            </a:extLst>
          </p:cNvPr>
          <p:cNvSpPr txBox="1">
            <a:spLocks/>
          </p:cNvSpPr>
          <p:nvPr/>
        </p:nvSpPr>
        <p:spPr>
          <a:xfrm>
            <a:off x="263395" y="418149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 err="1">
                <a:solidFill>
                  <a:schemeClr val="bg1"/>
                </a:solidFill>
              </a:rPr>
              <a:t>캐글</a:t>
            </a:r>
            <a:r>
              <a:rPr lang="ko-KR" altLang="en-US" sz="2800" dirty="0">
                <a:solidFill>
                  <a:schemeClr val="bg1"/>
                </a:solidFill>
              </a:rPr>
              <a:t> 자연어처리 관련 대회로 연습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2800" dirty="0">
                <a:solidFill>
                  <a:schemeClr val="bg1"/>
                </a:solidFill>
              </a:rPr>
              <a:t>현재 연습하고 있는 특허 관련 데이터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ko-KR" altLang="en-US" sz="2800" dirty="0">
                <a:solidFill>
                  <a:schemeClr val="bg1"/>
                </a:solidFill>
              </a:rPr>
              <a:t>한달 후에 마무리되는 대회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084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35E1652-413E-D935-1E5C-D212B41E9B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4" t="29252" r="1" b="34150"/>
          <a:stretch/>
        </p:blipFill>
        <p:spPr>
          <a:xfrm rot="20949660">
            <a:off x="436982" y="259849"/>
            <a:ext cx="3001736" cy="2509934"/>
          </a:xfrm>
          <a:prstGeom prst="rect">
            <a:avLst/>
          </a:prstGeom>
          <a:effectLst>
            <a:softEdge rad="24130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CF8BA70-E840-D445-80BA-D188BCE96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91" y="3029632"/>
            <a:ext cx="5182427" cy="3659428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9D7627-B206-46FA-979B-877495E99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61520">
            <a:off x="8849015" y="-688686"/>
            <a:ext cx="3742155" cy="3711648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7EB957B-956D-21E7-253F-974068C7ABB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</a:blip>
          <a:stretch>
            <a:fillRect/>
          </a:stretch>
        </p:blipFill>
        <p:spPr>
          <a:xfrm>
            <a:off x="6758856" y="2925942"/>
            <a:ext cx="5402705" cy="4323633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842CEB-FA8C-DCDA-4FBD-68CC6852E0C3}"/>
              </a:ext>
            </a:extLst>
          </p:cNvPr>
          <p:cNvSpPr txBox="1"/>
          <p:nvPr/>
        </p:nvSpPr>
        <p:spPr>
          <a:xfrm>
            <a:off x="1162050" y="2415659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나의 무지함을 깨닫는 중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73D578-8BE6-CAD1-6CF7-BEC09FFB09DB}"/>
              </a:ext>
            </a:extLst>
          </p:cNvPr>
          <p:cNvSpPr txBox="1"/>
          <p:nvPr/>
        </p:nvSpPr>
        <p:spPr>
          <a:xfrm>
            <a:off x="8715375" y="2415659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끝이 보이지 않는 공부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6A95D8-868B-83F3-D8D9-D4D6C443131B}"/>
              </a:ext>
            </a:extLst>
          </p:cNvPr>
          <p:cNvSpPr txBox="1"/>
          <p:nvPr/>
        </p:nvSpPr>
        <p:spPr>
          <a:xfrm>
            <a:off x="2104888" y="3338041"/>
            <a:ext cx="308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r>
              <a:rPr lang="ko-KR" altLang="en-US" dirty="0"/>
              <a:t>전공</a:t>
            </a:r>
            <a:r>
              <a:rPr lang="en-US" altLang="ko-KR" dirty="0"/>
              <a:t>,</a:t>
            </a:r>
            <a:r>
              <a:rPr lang="ko-KR" altLang="en-US" dirty="0" err="1"/>
              <a:t>캡스톤</a:t>
            </a:r>
            <a:r>
              <a:rPr lang="en-US" altLang="ko-KR" dirty="0"/>
              <a:t>,</a:t>
            </a:r>
            <a:r>
              <a:rPr lang="ko-KR" altLang="en-US" dirty="0"/>
              <a:t>졸업준비</a:t>
            </a:r>
            <a:r>
              <a:rPr lang="en-US" altLang="ko-KR" dirty="0"/>
              <a:t>,</a:t>
            </a:r>
            <a:r>
              <a:rPr lang="ko-KR" altLang="en-US" dirty="0"/>
              <a:t>소마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95654A-BED3-964C-2A0D-47E5251A9AA5}"/>
              </a:ext>
            </a:extLst>
          </p:cNvPr>
          <p:cNvSpPr/>
          <p:nvPr/>
        </p:nvSpPr>
        <p:spPr>
          <a:xfrm>
            <a:off x="3429285" y="760356"/>
            <a:ext cx="5943492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Righ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ko-KR" sz="5400" b="1" dirty="0">
                <a:ln/>
                <a:solidFill>
                  <a:schemeClr val="accent4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NLP</a:t>
            </a:r>
            <a:r>
              <a:rPr lang="ko-KR" altLang="en-US" sz="5400" b="1" dirty="0">
                <a:ln/>
                <a:solidFill>
                  <a:schemeClr val="accent4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팀을 </a:t>
            </a:r>
            <a:endParaRPr lang="en-US" altLang="ko-KR" sz="5400" b="1" dirty="0">
              <a:ln/>
              <a:solidFill>
                <a:schemeClr val="accent4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ko-KR" altLang="en-US" sz="5400" b="1" cap="none" spc="0" dirty="0">
                <a:ln/>
                <a:solidFill>
                  <a:schemeClr val="accent4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응원해주세요</a:t>
            </a:r>
            <a:r>
              <a:rPr lang="en-US" altLang="ko-KR" sz="5400" b="1" cap="none" spc="0" dirty="0">
                <a:ln/>
                <a:solidFill>
                  <a:schemeClr val="accent4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05797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164BE0C-CC2C-84E1-AF2D-7661F01F4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07" b="89965" l="9783" r="95652">
                        <a14:foregroundMark x1="91033" y1="19894" x2="92935" y2="31162"/>
                        <a14:foregroundMark x1="92935" y1="31162" x2="88859" y2="22535"/>
                        <a14:foregroundMark x1="88859" y1="22535" x2="90353" y2="37852"/>
                        <a14:foregroundMark x1="90353" y1="37852" x2="88859" y2="38908"/>
                        <a14:foregroundMark x1="92799" y1="24648" x2="92120" y2="36092"/>
                        <a14:foregroundMark x1="92120" y1="36092" x2="91984" y2="36444"/>
                        <a14:foregroundMark x1="96196" y1="20775" x2="94973" y2="32218"/>
                        <a14:foregroundMark x1="94973" y1="32218" x2="95652" y2="31866"/>
                        <a14:backgroundMark x1="14266" y1="60915" x2="36685" y2="78873"/>
                        <a14:backgroundMark x1="36685" y1="78873" x2="63859" y2="89437"/>
                        <a14:backgroundMark x1="63859" y1="89437" x2="80435" y2="77817"/>
                        <a14:backgroundMark x1="80435" y1="77817" x2="86413" y2="65317"/>
                        <a14:backgroundMark x1="86413" y1="65317" x2="93342" y2="66197"/>
                        <a14:backgroundMark x1="93342" y1="66197" x2="94701" y2="705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5649" y="602602"/>
            <a:ext cx="70104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1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80A115-0BE7-DC03-7B12-B906D4F17EF2}"/>
              </a:ext>
            </a:extLst>
          </p:cNvPr>
          <p:cNvSpPr txBox="1"/>
          <p:nvPr/>
        </p:nvSpPr>
        <p:spPr>
          <a:xfrm>
            <a:off x="538841" y="-3237722"/>
            <a:ext cx="10853835" cy="5198612"/>
          </a:xfrm>
          <a:prstGeom prst="rect">
            <a:avLst/>
          </a:prstGeom>
          <a:noFill/>
        </p:spPr>
        <p:txBody>
          <a:bodyPr wrap="square">
            <a:prstTxWarp prst="textFadeUp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0" i="0" dirty="0">
                <a:solidFill>
                  <a:schemeClr val="bg1"/>
                </a:solidFill>
                <a:effectLst/>
                <a:latin typeface="-apple-system"/>
              </a:rPr>
              <a:t>AI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-apple-system"/>
              </a:rPr>
              <a:t>야 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-apple-system"/>
              </a:rPr>
              <a:t>진짜 뉴스를 찾아줘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-apple-system"/>
              </a:rPr>
              <a:t>! AI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-apple-system"/>
              </a:rPr>
              <a:t>경진대회</a:t>
            </a:r>
          </a:p>
          <a:p>
            <a:pPr algn="ctr">
              <a:lnSpc>
                <a:spcPct val="150000"/>
              </a:lnSpc>
            </a:pPr>
            <a:r>
              <a:rPr lang="ko-KR" altLang="en-US" b="0" i="0" dirty="0">
                <a:solidFill>
                  <a:schemeClr val="bg1"/>
                </a:solidFill>
                <a:effectLst/>
                <a:latin typeface="-apple-system"/>
              </a:rPr>
              <a:t>청와대 청원 주제 데이터</a:t>
            </a:r>
          </a:p>
          <a:p>
            <a:pPr algn="ctr">
              <a:lnSpc>
                <a:spcPct val="150000"/>
              </a:lnSpc>
            </a:pPr>
            <a:r>
              <a:rPr lang="ko-KR" altLang="en-US" b="0" i="0" dirty="0">
                <a:solidFill>
                  <a:schemeClr val="bg1"/>
                </a:solidFill>
                <a:effectLst/>
                <a:latin typeface="-apple-system"/>
              </a:rPr>
              <a:t>한국어 문장 관계 분류 경진대회</a:t>
            </a:r>
          </a:p>
          <a:p>
            <a:pPr algn="ctr">
              <a:lnSpc>
                <a:spcPct val="150000"/>
              </a:lnSpc>
            </a:pPr>
            <a:r>
              <a:rPr lang="en-US" altLang="ko-KR" b="0" i="0" dirty="0">
                <a:solidFill>
                  <a:schemeClr val="bg1"/>
                </a:solidFill>
                <a:effectLst/>
                <a:latin typeface="-apple-system"/>
              </a:rPr>
              <a:t>Bag of Words Meets Bags of Popcorn</a:t>
            </a:r>
          </a:p>
          <a:p>
            <a:pPr algn="ctr">
              <a:lnSpc>
                <a:spcPct val="150000"/>
              </a:lnSpc>
            </a:pPr>
            <a:r>
              <a:rPr lang="en-US" altLang="ko-KR" b="0" i="0" dirty="0">
                <a:solidFill>
                  <a:schemeClr val="bg1"/>
                </a:solidFill>
                <a:effectLst/>
                <a:latin typeface="-apple-system"/>
              </a:rPr>
              <a:t>COVID-19 Open Research Dataset Challenge (CORD-19)</a:t>
            </a:r>
          </a:p>
          <a:p>
            <a:pPr algn="ctr">
              <a:lnSpc>
                <a:spcPct val="150000"/>
              </a:lnSpc>
            </a:pPr>
            <a:r>
              <a:rPr lang="en-US" altLang="ko-KR" b="0" i="0" dirty="0">
                <a:solidFill>
                  <a:schemeClr val="bg1"/>
                </a:solidFill>
                <a:effectLst/>
                <a:latin typeface="-apple-system"/>
              </a:rPr>
              <a:t>Fake and real news dataset</a:t>
            </a:r>
          </a:p>
          <a:p>
            <a:pPr algn="ctr">
              <a:lnSpc>
                <a:spcPct val="150000"/>
              </a:lnSpc>
            </a:pPr>
            <a:r>
              <a:rPr lang="en-US" altLang="ko-KR" b="0" i="0" dirty="0">
                <a:solidFill>
                  <a:schemeClr val="bg1"/>
                </a:solidFill>
                <a:effectLst/>
                <a:latin typeface="-apple-system"/>
              </a:rPr>
              <a:t>Women's E-Commerce Clothing Reviews</a:t>
            </a:r>
          </a:p>
          <a:p>
            <a:pPr algn="ctr">
              <a:lnSpc>
                <a:spcPct val="150000"/>
              </a:lnSpc>
            </a:pPr>
            <a:r>
              <a:rPr lang="en-US" altLang="ko-KR" b="0" i="0" dirty="0">
                <a:solidFill>
                  <a:schemeClr val="bg1"/>
                </a:solidFill>
                <a:effectLst/>
                <a:latin typeface="-apple-system"/>
              </a:rPr>
              <a:t>A Million News Headlines</a:t>
            </a:r>
          </a:p>
          <a:p>
            <a:pPr algn="ctr">
              <a:lnSpc>
                <a:spcPct val="150000"/>
              </a:lnSpc>
            </a:pPr>
            <a:r>
              <a:rPr lang="en-US" altLang="ko-KR" b="0" i="0" dirty="0">
                <a:solidFill>
                  <a:schemeClr val="bg1"/>
                </a:solidFill>
                <a:effectLst/>
                <a:latin typeface="-apple-system"/>
              </a:rPr>
              <a:t>Coronavirus tweets NLP - Text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520006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1E644AD-6717-5580-4DC0-DE92C8E7F4DC}"/>
              </a:ext>
            </a:extLst>
          </p:cNvPr>
          <p:cNvSpPr txBox="1">
            <a:spLocks/>
          </p:cNvSpPr>
          <p:nvPr/>
        </p:nvSpPr>
        <p:spPr>
          <a:xfrm>
            <a:off x="699714" y="353160"/>
            <a:ext cx="7091300" cy="898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ko-KR" altLang="en-US" sz="2800">
                <a:solidFill>
                  <a:srgbClr val="FFFFFF"/>
                </a:solidFill>
              </a:rPr>
              <a:t>대표예시</a:t>
            </a:r>
            <a:r>
              <a:rPr lang="en-US" altLang="ko-KR" sz="2800">
                <a:solidFill>
                  <a:srgbClr val="FFFFFF"/>
                </a:solidFill>
              </a:rPr>
              <a:t> : </a:t>
            </a:r>
            <a:r>
              <a:rPr lang="ko-KR" altLang="en-US" sz="2800">
                <a:solidFill>
                  <a:srgbClr val="FFFFFF"/>
                </a:solidFill>
              </a:rPr>
              <a:t>데이콘</a:t>
            </a:r>
            <a:r>
              <a:rPr lang="en-US" altLang="ko-KR" sz="2800">
                <a:solidFill>
                  <a:srgbClr val="FFFFFF"/>
                </a:solidFill>
              </a:rPr>
              <a:t> </a:t>
            </a:r>
            <a:r>
              <a:rPr lang="ko-KR" altLang="en-US" sz="2800">
                <a:solidFill>
                  <a:srgbClr val="FFFFFF"/>
                </a:solidFill>
              </a:rPr>
              <a:t>한국어 문장 관계 분류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0EE0B3-C598-4025-942E-6377FDE91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66" y="2000250"/>
            <a:ext cx="8825517" cy="167684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1B1AADF-38D0-2C16-E42C-096A43044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88557" y="3846488"/>
            <a:ext cx="4284877" cy="284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778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51E644AD-6717-5580-4DC0-DE92C8E7F4DC}"/>
              </a:ext>
            </a:extLst>
          </p:cNvPr>
          <p:cNvSpPr txBox="1">
            <a:spLocks/>
          </p:cNvSpPr>
          <p:nvPr/>
        </p:nvSpPr>
        <p:spPr>
          <a:xfrm>
            <a:off x="699714" y="353160"/>
            <a:ext cx="7091300" cy="898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ko-KR" altLang="en-US" sz="2800">
                <a:solidFill>
                  <a:srgbClr val="FFFFFF"/>
                </a:solidFill>
              </a:rPr>
              <a:t>대표예시</a:t>
            </a:r>
            <a:r>
              <a:rPr lang="en-US" altLang="ko-KR" sz="2800">
                <a:solidFill>
                  <a:srgbClr val="FFFFFF"/>
                </a:solidFill>
              </a:rPr>
              <a:t> : </a:t>
            </a:r>
            <a:r>
              <a:rPr lang="ko-KR" altLang="en-US" sz="2800">
                <a:solidFill>
                  <a:srgbClr val="FFFFFF"/>
                </a:solidFill>
              </a:rPr>
              <a:t>데이콘</a:t>
            </a:r>
            <a:r>
              <a:rPr lang="en-US" altLang="ko-KR" sz="2800">
                <a:solidFill>
                  <a:srgbClr val="FFFFFF"/>
                </a:solidFill>
              </a:rPr>
              <a:t> </a:t>
            </a:r>
            <a:r>
              <a:rPr lang="ko-KR" altLang="en-US" sz="2800">
                <a:solidFill>
                  <a:srgbClr val="FFFFFF"/>
                </a:solidFill>
              </a:rPr>
              <a:t>한국어 문장 관계 분류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0EACCA1-1413-4151-EF6B-F04A3D71C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144045"/>
            <a:ext cx="6334126" cy="419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1779715-8534-DC15-574C-AD997A797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839" y="2361801"/>
            <a:ext cx="6640512" cy="437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506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88177AF7-8BC7-E467-A3CE-22E94E4B92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300"/>
          <a:stretch/>
        </p:blipFill>
        <p:spPr bwMode="auto">
          <a:xfrm>
            <a:off x="484632" y="1604242"/>
            <a:ext cx="3517119" cy="364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>
            <a:extLst>
              <a:ext uri="{FF2B5EF4-FFF2-40B4-BE49-F238E27FC236}">
                <a16:creationId xmlns:a16="http://schemas.microsoft.com/office/drawing/2014/main" id="{74768E4D-C33B-C219-E28F-A3B2B3F21A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"/>
          <a:stretch/>
        </p:blipFill>
        <p:spPr bwMode="auto">
          <a:xfrm>
            <a:off x="4310676" y="1593766"/>
            <a:ext cx="3537345" cy="366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>
            <a:extLst>
              <a:ext uri="{FF2B5EF4-FFF2-40B4-BE49-F238E27FC236}">
                <a16:creationId xmlns:a16="http://schemas.microsoft.com/office/drawing/2014/main" id="{68CA691A-34B4-AEAD-C7C5-12BCF32A5E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300"/>
          <a:stretch/>
        </p:blipFill>
        <p:spPr bwMode="auto">
          <a:xfrm>
            <a:off x="8162336" y="1604243"/>
            <a:ext cx="3517120" cy="364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713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51E644AD-6717-5580-4DC0-DE92C8E7F4DC}"/>
              </a:ext>
            </a:extLst>
          </p:cNvPr>
          <p:cNvSpPr txBox="1">
            <a:spLocks/>
          </p:cNvSpPr>
          <p:nvPr/>
        </p:nvSpPr>
        <p:spPr>
          <a:xfrm>
            <a:off x="699714" y="353160"/>
            <a:ext cx="7091300" cy="898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ko-KR" altLang="en-US" sz="2800">
                <a:solidFill>
                  <a:srgbClr val="FFFFFF"/>
                </a:solidFill>
              </a:rPr>
              <a:t>대표예시</a:t>
            </a:r>
            <a:r>
              <a:rPr lang="en-US" altLang="ko-KR" sz="2800">
                <a:solidFill>
                  <a:srgbClr val="FFFFFF"/>
                </a:solidFill>
              </a:rPr>
              <a:t> : </a:t>
            </a:r>
            <a:r>
              <a:rPr lang="ko-KR" altLang="en-US" sz="2800">
                <a:solidFill>
                  <a:srgbClr val="FFFFFF"/>
                </a:solidFill>
              </a:rPr>
              <a:t>데이콘</a:t>
            </a:r>
            <a:r>
              <a:rPr lang="en-US" altLang="ko-KR" sz="2800">
                <a:solidFill>
                  <a:srgbClr val="FFFFFF"/>
                </a:solidFill>
              </a:rPr>
              <a:t> </a:t>
            </a:r>
            <a:r>
              <a:rPr lang="ko-KR" altLang="en-US" sz="2800">
                <a:solidFill>
                  <a:srgbClr val="FFFFFF"/>
                </a:solidFill>
              </a:rPr>
              <a:t>한국어 문장 관계 분류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82783C-D3D4-0555-CDEC-6574EB751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69" y="353160"/>
            <a:ext cx="10379339" cy="44657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DD6914-1589-257F-D66C-DB11E4A70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65" y="4865291"/>
            <a:ext cx="10371719" cy="181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36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51E644AD-6717-5580-4DC0-DE92C8E7F4DC}"/>
              </a:ext>
            </a:extLst>
          </p:cNvPr>
          <p:cNvSpPr txBox="1">
            <a:spLocks/>
          </p:cNvSpPr>
          <p:nvPr/>
        </p:nvSpPr>
        <p:spPr>
          <a:xfrm>
            <a:off x="699714" y="353160"/>
            <a:ext cx="7091300" cy="898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ko-KR" altLang="en-US" sz="2800">
                <a:solidFill>
                  <a:srgbClr val="FFFFFF"/>
                </a:solidFill>
              </a:rPr>
              <a:t>대표예시</a:t>
            </a:r>
            <a:r>
              <a:rPr lang="en-US" altLang="ko-KR" sz="2800">
                <a:solidFill>
                  <a:srgbClr val="FFFFFF"/>
                </a:solidFill>
              </a:rPr>
              <a:t> : </a:t>
            </a:r>
            <a:r>
              <a:rPr lang="ko-KR" altLang="en-US" sz="2800">
                <a:solidFill>
                  <a:srgbClr val="FFFFFF"/>
                </a:solidFill>
              </a:rPr>
              <a:t>데이콘</a:t>
            </a:r>
            <a:r>
              <a:rPr lang="en-US" altLang="ko-KR" sz="2800">
                <a:solidFill>
                  <a:srgbClr val="FFFFFF"/>
                </a:solidFill>
              </a:rPr>
              <a:t> </a:t>
            </a:r>
            <a:r>
              <a:rPr lang="ko-KR" altLang="en-US" sz="2800">
                <a:solidFill>
                  <a:srgbClr val="FFFFFF"/>
                </a:solidFill>
              </a:rPr>
              <a:t>한국어 문장 관계 분류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6DB64B-A210-7E38-E6FC-0437E6B9B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81" y="439909"/>
            <a:ext cx="5890770" cy="33683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1AA990-3C9E-14A3-C9EF-24676B434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233753"/>
            <a:ext cx="6852594" cy="532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26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8B6FFA3F-F823-7CAA-0034-9F9136690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251" y="3009905"/>
            <a:ext cx="5254780" cy="5254780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74598E0-C939-8CFF-6E86-7692508C8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01492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시험이 끝난 후의 </a:t>
            </a:r>
            <a:r>
              <a:rPr lang="en-US" altLang="ko-KR" dirty="0">
                <a:solidFill>
                  <a:schemeClr val="bg1"/>
                </a:solidFill>
              </a:rPr>
              <a:t>NLP</a:t>
            </a:r>
            <a:r>
              <a:rPr lang="ko-KR" altLang="en-US" dirty="0">
                <a:solidFill>
                  <a:schemeClr val="bg1"/>
                </a:solidFill>
              </a:rPr>
              <a:t>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B248-D7BC-DED3-9000-911FEF1FB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4216" y="2275833"/>
            <a:ext cx="10515600" cy="4351338"/>
          </a:xfrm>
        </p:spPr>
        <p:txBody>
          <a:bodyPr/>
          <a:lstStyle/>
          <a:p>
            <a:r>
              <a:rPr lang="ko-KR" altLang="en-US" dirty="0"/>
              <a:t>무엇을 할까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토이 프로젝트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D5F0EF-B8FB-D537-0256-35065F0766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4" b="99040" l="9932" r="97551">
                        <a14:foregroundMark x1="58912" y1="80432" x2="26667" y2="93037"/>
                        <a14:foregroundMark x1="26667" y1="93037" x2="51020" y2="97599"/>
                        <a14:foregroundMark x1="51020" y1="97599" x2="79592" y2="97359"/>
                        <a14:foregroundMark x1="79592" y1="97359" x2="92109" y2="84874"/>
                        <a14:foregroundMark x1="92109" y1="84874" x2="97007" y2="54382"/>
                        <a14:foregroundMark x1="97007" y1="54382" x2="93605" y2="39016"/>
                        <a14:foregroundMark x1="99456" y1="82353" x2="85442" y2="97839"/>
                        <a14:foregroundMark x1="85442" y1="97839" x2="28844" y2="98199"/>
                        <a14:foregroundMark x1="28844" y1="98199" x2="53741" y2="93277"/>
                        <a14:foregroundMark x1="53741" y1="93277" x2="97687" y2="94718"/>
                        <a14:foregroundMark x1="33197" y1="93157" x2="25306" y2="95678"/>
                        <a14:foregroundMark x1="25306" y1="95678" x2="40272" y2="99040"/>
                        <a14:foregroundMark x1="32109" y1="87035" x2="33424" y2="86718"/>
                        <a14:foregroundMark x1="50318" y1="77846" x2="51701" y2="76711"/>
                        <a14:foregroundMark x1="49760" y1="78303" x2="50026" y2="78085"/>
                        <a14:foregroundMark x1="51701" y1="76711" x2="50689" y2="74322"/>
                        <a14:backgroundMark x1="45442" y1="65306" x2="47483" y2="78391"/>
                        <a14:backgroundMark x1="47483" y1="78391" x2="34014" y2="85114"/>
                        <a14:backgroundMark x1="34422" y1="86315" x2="37823" y2="85354"/>
                        <a14:backgroundMark x1="33197" y1="87155" x2="47891" y2="78031"/>
                        <a14:backgroundMark x1="47891" y1="78031" x2="49524" y2="69508"/>
                        <a14:backgroundMark x1="44354" y1="62305" x2="49252" y2="67827"/>
                        <a14:backgroundMark x1="49252" y1="67827" x2="46395" y2="80072"/>
                        <a14:backgroundMark x1="46395" y1="80072" x2="35102" y2="85714"/>
                        <a14:backgroundMark x1="53605" y1="19808" x2="71293" y2="19568"/>
                        <a14:backgroundMark x1="71293" y1="19568" x2="81088" y2="19928"/>
                        <a14:backgroundMark x1="81088" y1="19928" x2="97823" y2="33013"/>
                        <a14:backgroundMark x1="97823" y1="33013" x2="99184" y2="361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41804" y="1814445"/>
            <a:ext cx="4450196" cy="5043555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B42643-E3E8-B00C-A359-36EA659F2358}"/>
              </a:ext>
            </a:extLst>
          </p:cNvPr>
          <p:cNvGrpSpPr/>
          <p:nvPr/>
        </p:nvGrpSpPr>
        <p:grpSpPr>
          <a:xfrm>
            <a:off x="7126019" y="170876"/>
            <a:ext cx="4772025" cy="3561137"/>
            <a:chOff x="4038600" y="1814444"/>
            <a:chExt cx="4772025" cy="356113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B22F9BC-D4FB-5E0E-7DBB-014E52B88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61" b="30732" l="5170" r="46803">
                          <a14:foregroundMark x1="5170" y1="11645" x2="21633" y2="5402"/>
                          <a14:foregroundMark x1="21633" y1="5402" x2="33469" y2="5762"/>
                          <a14:foregroundMark x1="33469" y1="5762" x2="42721" y2="11285"/>
                          <a14:foregroundMark x1="42721" y1="11285" x2="46803" y2="11164"/>
                        </a14:backgroundRemoval>
                      </a14:imgEffect>
                    </a14:imgLayer>
                  </a14:imgProps>
                </a:ext>
              </a:extLst>
            </a:blip>
            <a:srcRect r="48111" b="65833"/>
            <a:stretch/>
          </p:blipFill>
          <p:spPr>
            <a:xfrm>
              <a:off x="4038600" y="1814444"/>
              <a:ext cx="4772025" cy="356113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62E1A3-5E4B-3233-DCAE-FC4B69789A7C}"/>
                </a:ext>
              </a:extLst>
            </p:cNvPr>
            <p:cNvSpPr txBox="1"/>
            <p:nvPr/>
          </p:nvSpPr>
          <p:spPr>
            <a:xfrm>
              <a:off x="5064836" y="2517794"/>
              <a:ext cx="2791149" cy="107721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3200" dirty="0"/>
                <a:t>토이 프로젝트</a:t>
              </a:r>
              <a:endParaRPr lang="en-US" altLang="ko-KR" sz="3200" dirty="0"/>
            </a:p>
            <a:p>
              <a:r>
                <a:rPr lang="ko-KR" altLang="en-US" sz="3200" dirty="0" err="1"/>
                <a:t>할래요</a:t>
              </a:r>
              <a:r>
                <a:rPr lang="en-US" altLang="ko-KR" sz="3200" dirty="0"/>
                <a:t>?....</a:t>
              </a:r>
              <a:endParaRPr lang="ko-KR" altLang="en-US" sz="3200" dirty="0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75C1C3CD-8D46-3597-107E-E9431ADEDB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872487">
            <a:off x="568092" y="2337385"/>
            <a:ext cx="4253051" cy="4253051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1FFC903-CF17-D36E-A785-018521DF7ED5}"/>
              </a:ext>
            </a:extLst>
          </p:cNvPr>
          <p:cNvSpPr txBox="1"/>
          <p:nvPr/>
        </p:nvSpPr>
        <p:spPr>
          <a:xfrm rot="20721449">
            <a:off x="1027294" y="5688522"/>
            <a:ext cx="2168589" cy="830997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아무래도</a:t>
            </a:r>
            <a:r>
              <a:rPr lang="en-US" altLang="ko-KR" sz="1600" b="1" dirty="0"/>
              <a:t>…..</a:t>
            </a:r>
            <a:r>
              <a:rPr lang="ko-KR" altLang="en-US" sz="1600" b="1" dirty="0"/>
              <a:t> </a:t>
            </a:r>
            <a:endParaRPr lang="en-US" altLang="ko-KR" sz="1600" b="1" dirty="0"/>
          </a:p>
          <a:p>
            <a:r>
              <a:rPr lang="ko-KR" altLang="en-US" sz="1600" b="1" dirty="0"/>
              <a:t>대학원 가야할 거 같아요</a:t>
            </a:r>
            <a:r>
              <a:rPr lang="en-US" altLang="ko-KR" sz="1600" b="1" dirty="0"/>
              <a:t>….</a:t>
            </a:r>
            <a:r>
              <a:rPr lang="ko-KR" altLang="en-US" sz="1600" b="1" dirty="0"/>
              <a:t>흑흑</a:t>
            </a:r>
            <a:r>
              <a:rPr lang="en-US" altLang="ko-KR" sz="1600" b="1" dirty="0"/>
              <a:t>…</a:t>
            </a:r>
            <a:endParaRPr lang="ko-KR" altLang="en-US" sz="1600" b="1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72B42CB-1FA5-DEFD-5816-8B7543F75D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782826">
            <a:off x="4422979" y="1538556"/>
            <a:ext cx="3500438" cy="1814513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55267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274</Words>
  <Application>Microsoft Office PowerPoint</Application>
  <PresentationFormat>와이드스크린</PresentationFormat>
  <Paragraphs>54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-apple-system</vt:lpstr>
      <vt:lpstr>맑은 고딕</vt:lpstr>
      <vt:lpstr>Arial</vt:lpstr>
      <vt:lpstr>Calibri</vt:lpstr>
      <vt:lpstr>Office 테마</vt:lpstr>
      <vt:lpstr>A-NLP 자연어처리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시험이 끝난 후의 NLP팀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A-NLP 자연어처리</dc:title>
  <dc:creator>박 지인</dc:creator>
  <cp:lastModifiedBy>박 지인</cp:lastModifiedBy>
  <cp:revision>5</cp:revision>
  <dcterms:created xsi:type="dcterms:W3CDTF">2022-05-18T17:22:20Z</dcterms:created>
  <dcterms:modified xsi:type="dcterms:W3CDTF">2022-05-18T18:31:18Z</dcterms:modified>
</cp:coreProperties>
</file>